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0104100" cy="11303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" name="Shape 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xfrm>
            <a:off x="1507806" y="3505898"/>
            <a:ext cx="17088487" cy="237496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3015614" y="6333235"/>
            <a:ext cx="14072871" cy="282733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/>
          <p:nvPr>
            <p:ph type="title"/>
          </p:nvPr>
        </p:nvSpPr>
        <p:spPr>
          <a:xfrm>
            <a:off x="613035" y="5540144"/>
            <a:ext cx="2679065" cy="5924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idx="1"/>
          </p:nvPr>
        </p:nvSpPr>
        <p:spPr>
          <a:xfrm>
            <a:off x="1005205" y="2601149"/>
            <a:ext cx="18093690" cy="74641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613035" y="5540144"/>
            <a:ext cx="2679065" cy="5924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1" name="Body Level One…"/>
          <p:cNvSpPr txBox="1"/>
          <p:nvPr>
            <p:ph type="body" sz="half" idx="1"/>
          </p:nvPr>
        </p:nvSpPr>
        <p:spPr>
          <a:xfrm>
            <a:off x="1005205" y="2601149"/>
            <a:ext cx="8745285" cy="7464172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xfrm>
            <a:off x="613035" y="5540144"/>
            <a:ext cx="2679065" cy="5924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613035" y="5540144"/>
            <a:ext cx="2679065" cy="59245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Number"/>
          <p:cNvSpPr txBox="1"/>
          <p:nvPr>
            <p:ph type="sldNum" sz="quarter" idx="2"/>
          </p:nvPr>
        </p:nvSpPr>
        <p:spPr>
          <a:xfrm>
            <a:off x="19132167" y="10337232"/>
            <a:ext cx="697045" cy="685610"/>
          </a:xfrm>
          <a:prstGeom prst="rect">
            <a:avLst/>
          </a:prstGeom>
        </p:spPr>
        <p:txBody>
          <a:bodyPr lIns="200909" tIns="200909" rIns="200909" bIns="200909" anchor="ctr">
            <a:normAutofit fontScale="100000" lnSpcReduction="0"/>
          </a:bodyPr>
          <a:lstStyle>
            <a:lvl1pPr defTabSz="2009422">
              <a:defRPr sz="2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 object 16" descr="bg object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5145" y="797818"/>
            <a:ext cx="531261" cy="53183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/>
          <p:nvPr>
            <p:ph type="title"/>
          </p:nvPr>
        </p:nvSpPr>
        <p:spPr>
          <a:xfrm>
            <a:off x="1005205" y="452643"/>
            <a:ext cx="18093690" cy="21847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005205" y="2637366"/>
            <a:ext cx="18093690" cy="8665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8831923" y="10517695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700" u="none">
          <a:solidFill>
            <a:srgbClr val="010101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700" u="none">
          <a:solidFill>
            <a:srgbClr val="010101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700" u="none">
          <a:solidFill>
            <a:srgbClr val="010101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700" u="none">
          <a:solidFill>
            <a:srgbClr val="010101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700" u="none">
          <a:solidFill>
            <a:srgbClr val="010101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700" u="none">
          <a:solidFill>
            <a:srgbClr val="010101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700" u="none">
          <a:solidFill>
            <a:srgbClr val="010101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700" u="none">
          <a:solidFill>
            <a:srgbClr val="010101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700" u="none">
          <a:solidFill>
            <a:srgbClr val="010101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4.jpeg"/><Relationship Id="rId4" Type="http://schemas.openxmlformats.org/officeDocument/2006/relationships/image" Target="../media/image3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Relationship Id="rId4" Type="http://schemas.openxmlformats.org/officeDocument/2006/relationships/image" Target="../media/image38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Relationship Id="rId11" Type="http://schemas.openxmlformats.org/officeDocument/2006/relationships/image" Target="../media/image20.jpeg"/><Relationship Id="rId12" Type="http://schemas.openxmlformats.org/officeDocument/2006/relationships/image" Target="../media/image21.jpeg"/><Relationship Id="rId13" Type="http://schemas.openxmlformats.org/officeDocument/2006/relationships/image" Target="../media/image22.jpeg"/><Relationship Id="rId14" Type="http://schemas.openxmlformats.org/officeDocument/2006/relationships/image" Target="../media/image23.jpeg"/><Relationship Id="rId15" Type="http://schemas.openxmlformats.org/officeDocument/2006/relationships/image" Target="../media/image24.jpeg"/><Relationship Id="rId16" Type="http://schemas.openxmlformats.org/officeDocument/2006/relationships/image" Target="../media/image25.jpeg"/><Relationship Id="rId17" Type="http://schemas.openxmlformats.org/officeDocument/2006/relationships/image" Target="../media/image26.jpeg"/><Relationship Id="rId18" Type="http://schemas.openxmlformats.org/officeDocument/2006/relationships/image" Target="../media/image27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6395" y="0"/>
            <a:ext cx="2460581" cy="3610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86395" y="3806885"/>
            <a:ext cx="2460581" cy="3666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86395" y="7627698"/>
            <a:ext cx="2460581" cy="3652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21737" y="0"/>
            <a:ext cx="2453591" cy="3610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" name="object 6" descr="object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21737" y="3806885"/>
            <a:ext cx="2453591" cy="3666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object 7" descr="object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421736" y="7613704"/>
            <a:ext cx="2460581" cy="3666861"/>
          </a:xfrm>
          <a:prstGeom prst="rect">
            <a:avLst/>
          </a:prstGeom>
          <a:ln w="12700">
            <a:miter lim="400000"/>
          </a:ln>
        </p:spPr>
      </p:pic>
      <p:pic>
        <p:nvPicPr>
          <p:cNvPr id="77" name="object 8" descr="object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001149" y="0"/>
            <a:ext cx="2474562" cy="3610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object 9" descr="object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001149" y="3806885"/>
            <a:ext cx="2474562" cy="3666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object 10" descr="object 1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015131" y="7641694"/>
            <a:ext cx="2460581" cy="3638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object 11" descr="object 1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7678431" y="0"/>
            <a:ext cx="2425669" cy="3610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object 12" descr="object 1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7678431" y="3806885"/>
            <a:ext cx="2425669" cy="3666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object 13" descr="object 1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7678429" y="7613704"/>
            <a:ext cx="2425670" cy="3666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110;p25" descr="Google Shape;110;p2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6460" y="2031481"/>
            <a:ext cx="13249746" cy="7452981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Google Shape;111;p25"/>
          <p:cNvSpPr txBox="1"/>
          <p:nvPr/>
        </p:nvSpPr>
        <p:spPr>
          <a:xfrm>
            <a:off x="15473585" y="7030863"/>
            <a:ext cx="744964" cy="833855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09" tIns="200909" rIns="200909" bIns="200909">
            <a:spAutoFit/>
          </a:bodyPr>
          <a:lstStyle>
            <a:lvl1pPr algn="ctr" defTabSz="2009422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16" name="Google Shape;112;p25"/>
          <p:cNvSpPr txBox="1"/>
          <p:nvPr/>
        </p:nvSpPr>
        <p:spPr>
          <a:xfrm>
            <a:off x="15827608" y="8320429"/>
            <a:ext cx="744964" cy="833856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09" tIns="200909" rIns="200909" bIns="200909">
            <a:spAutoFit/>
          </a:bodyPr>
          <a:lstStyle>
            <a:lvl1pPr algn="ctr" defTabSz="2009422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17" name="Google Shape;113;p25"/>
          <p:cNvSpPr txBox="1"/>
          <p:nvPr/>
        </p:nvSpPr>
        <p:spPr>
          <a:xfrm>
            <a:off x="10343011" y="4626710"/>
            <a:ext cx="744964" cy="833855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09" tIns="200909" rIns="200909" bIns="200909">
            <a:spAutoFit/>
          </a:bodyPr>
          <a:lstStyle>
            <a:lvl1pPr algn="ctr" defTabSz="2009422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  <p:sp>
        <p:nvSpPr>
          <p:cNvPr id="218" name="Google Shape;114;p25"/>
          <p:cNvSpPr txBox="1"/>
          <p:nvPr/>
        </p:nvSpPr>
        <p:spPr>
          <a:xfrm>
            <a:off x="13671666" y="5114341"/>
            <a:ext cx="744964" cy="833856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09" tIns="200909" rIns="200909" bIns="200909">
            <a:spAutoFit/>
          </a:bodyPr>
          <a:lstStyle>
            <a:lvl1pPr algn="ctr" defTabSz="2009422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19" name="Google Shape;115;p25"/>
          <p:cNvSpPr txBox="1"/>
          <p:nvPr/>
        </p:nvSpPr>
        <p:spPr>
          <a:xfrm>
            <a:off x="7285806" y="3578158"/>
            <a:ext cx="744964" cy="833855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09" tIns="200909" rIns="200909" bIns="200909">
            <a:spAutoFit/>
          </a:bodyPr>
          <a:lstStyle>
            <a:lvl1pPr algn="ctr" defTabSz="2009422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6</a:t>
            </a:r>
          </a:p>
        </p:txBody>
      </p:sp>
      <p:sp>
        <p:nvSpPr>
          <p:cNvPr id="220" name="Google Shape;116;p25"/>
          <p:cNvSpPr txBox="1"/>
          <p:nvPr/>
        </p:nvSpPr>
        <p:spPr>
          <a:xfrm>
            <a:off x="5024108" y="6151411"/>
            <a:ext cx="744963" cy="833856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09" tIns="200909" rIns="200909" bIns="200909">
            <a:spAutoFit/>
          </a:bodyPr>
          <a:lstStyle>
            <a:lvl1pPr algn="ctr" defTabSz="2009422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7</a:t>
            </a:r>
          </a:p>
        </p:txBody>
      </p:sp>
      <p:sp>
        <p:nvSpPr>
          <p:cNvPr id="221" name="Google Shape;117;p25"/>
          <p:cNvSpPr txBox="1"/>
          <p:nvPr/>
        </p:nvSpPr>
        <p:spPr>
          <a:xfrm>
            <a:off x="5194142" y="8123805"/>
            <a:ext cx="744964" cy="833855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09" tIns="200909" rIns="200909" bIns="200909">
            <a:spAutoFit/>
          </a:bodyPr>
          <a:lstStyle>
            <a:lvl1pPr algn="ctr" defTabSz="2009422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8</a:t>
            </a:r>
          </a:p>
        </p:txBody>
      </p:sp>
      <p:sp>
        <p:nvSpPr>
          <p:cNvPr id="222" name="Google Shape;118;p25"/>
          <p:cNvSpPr txBox="1"/>
          <p:nvPr/>
        </p:nvSpPr>
        <p:spPr>
          <a:xfrm>
            <a:off x="16721233" y="5993793"/>
            <a:ext cx="744964" cy="833855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09" tIns="200909" rIns="200909" bIns="200909">
            <a:spAutoFit/>
          </a:bodyPr>
          <a:lstStyle>
            <a:lvl1pPr algn="ctr" defTabSz="2009422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23" name="Google Shape;119;p25"/>
          <p:cNvSpPr txBox="1"/>
          <p:nvPr/>
        </p:nvSpPr>
        <p:spPr>
          <a:xfrm>
            <a:off x="4449179" y="3963165"/>
            <a:ext cx="744964" cy="833855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09" tIns="200909" rIns="200909" bIns="200909">
            <a:spAutoFit/>
          </a:bodyPr>
          <a:lstStyle>
            <a:lvl1pPr algn="ctr" defTabSz="2009422">
              <a:defRPr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9</a:t>
            </a:r>
          </a:p>
        </p:txBody>
      </p:sp>
      <p:sp>
        <p:nvSpPr>
          <p:cNvPr id="224" name="Google Shape;120;p25"/>
          <p:cNvSpPr txBox="1"/>
          <p:nvPr/>
        </p:nvSpPr>
        <p:spPr>
          <a:xfrm>
            <a:off x="935162" y="6474283"/>
            <a:ext cx="3284431" cy="2643903"/>
          </a:xfrm>
          <a:prstGeom prst="rect">
            <a:avLst/>
          </a:prstGeom>
          <a:ln w="12700">
            <a:solidFill>
              <a:srgbClr val="FF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00909" tIns="200909" rIns="200909" bIns="200909">
            <a:spAutoFit/>
          </a:bodyPr>
          <a:lstStyle/>
          <a:p>
            <a:pPr defTabSz="2009422">
              <a:def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KEY:</a:t>
            </a:r>
          </a:p>
          <a:p>
            <a:pPr defTabSz="2009422">
              <a:defRPr sz="3000">
                <a:latin typeface="Arial"/>
                <a:ea typeface="Arial"/>
                <a:cs typeface="Arial"/>
                <a:sym typeface="Arial"/>
              </a:defRPr>
            </a:pPr>
            <a:endParaRPr sz="1400">
              <a:solidFill>
                <a:srgbClr val="FF0000"/>
              </a:solidFill>
            </a:endParaRPr>
          </a:p>
          <a:p>
            <a:pPr defTabSz="2009422">
              <a:def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1 - Valet Drop-off</a:t>
            </a:r>
          </a:p>
          <a:p>
            <a:pPr defTabSz="2009422">
              <a:def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2 - Check-in</a:t>
            </a:r>
          </a:p>
          <a:p>
            <a:pPr defTabSz="2009422">
              <a:def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3 - Seen in Power</a:t>
            </a:r>
          </a:p>
          <a:p>
            <a:pPr defTabSz="2009422">
              <a:def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4 - Seen in Color</a:t>
            </a:r>
          </a:p>
          <a:p>
            <a:pPr defTabSz="2009422">
              <a:def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5 - Seen in Focus</a:t>
            </a:r>
          </a:p>
          <a:p>
            <a:pPr defTabSz="2009422">
              <a:def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6 - Seen as You See Yourself</a:t>
            </a:r>
          </a:p>
          <a:p>
            <a:pPr defTabSz="2009422">
              <a:def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7 - Gifting</a:t>
            </a:r>
          </a:p>
          <a:p>
            <a:pPr defTabSz="2009422">
              <a:def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8 - Restrooms</a:t>
            </a:r>
          </a:p>
          <a:p>
            <a:pPr defTabSz="2009422">
              <a:defRPr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9 - Valet Pick-up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569" y="2727102"/>
            <a:ext cx="4830097" cy="6440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0976" y="2715475"/>
            <a:ext cx="4847537" cy="64633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54447" y="2472154"/>
            <a:ext cx="4990084" cy="6653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124" y="2850005"/>
            <a:ext cx="5223698" cy="69649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7740" y="2682519"/>
            <a:ext cx="5474926" cy="7299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228584" y="2573652"/>
            <a:ext cx="5521443" cy="7361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15710" y="1147712"/>
            <a:ext cx="1188349" cy="321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99407" y="1595574"/>
            <a:ext cx="9604692" cy="9684992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object 4"/>
          <p:cNvSpPr/>
          <p:nvPr/>
        </p:nvSpPr>
        <p:spPr>
          <a:xfrm flipV="1">
            <a:off x="10296690" y="8271498"/>
            <a:ext cx="1" cy="279915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7" name="object 5"/>
          <p:cNvSpPr/>
          <p:nvPr/>
        </p:nvSpPr>
        <p:spPr>
          <a:xfrm flipV="1">
            <a:off x="20104061" y="8019576"/>
            <a:ext cx="1" cy="237927"/>
          </a:xfrm>
          <a:prstGeom prst="line">
            <a:avLst/>
          </a:prstGeom>
          <a:ln w="1398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8" name="object 6"/>
          <p:cNvSpPr/>
          <p:nvPr/>
        </p:nvSpPr>
        <p:spPr>
          <a:xfrm>
            <a:off x="17699403" y="853803"/>
            <a:ext cx="321555" cy="1"/>
          </a:xfrm>
          <a:prstGeom prst="line">
            <a:avLst/>
          </a:prstGeom>
          <a:ln w="1398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" name="object 7"/>
          <p:cNvSpPr/>
          <p:nvPr/>
        </p:nvSpPr>
        <p:spPr>
          <a:xfrm>
            <a:off x="18258628" y="986760"/>
            <a:ext cx="237670" cy="1"/>
          </a:xfrm>
          <a:prstGeom prst="line">
            <a:avLst/>
          </a:prstGeom>
          <a:ln w="6997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1644" y="0"/>
            <a:ext cx="11212456" cy="11280565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object 7"/>
          <p:cNvSpPr txBox="1"/>
          <p:nvPr/>
        </p:nvSpPr>
        <p:spPr>
          <a:xfrm>
            <a:off x="18156338" y="5047406"/>
            <a:ext cx="212726" cy="542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15" sz="3900">
                <a:solidFill>
                  <a:srgbClr val="1818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93" name="object 8"/>
          <p:cNvSpPr txBox="1"/>
          <p:nvPr/>
        </p:nvSpPr>
        <p:spPr>
          <a:xfrm>
            <a:off x="18247210" y="5418290"/>
            <a:ext cx="212726" cy="542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15" sz="3900">
                <a:solidFill>
                  <a:srgbClr val="1818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94" name="object 9"/>
          <p:cNvSpPr txBox="1"/>
          <p:nvPr/>
        </p:nvSpPr>
        <p:spPr>
          <a:xfrm>
            <a:off x="18338085" y="5796173"/>
            <a:ext cx="268606" cy="996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900"/>
              </a:lnSpc>
              <a:spcBef>
                <a:spcPts val="100"/>
              </a:spcBef>
              <a:defRPr spc="15" sz="3900">
                <a:solidFill>
                  <a:srgbClr val="1818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</a:p>
          <a:p>
            <a:pPr indent="68580">
              <a:lnSpc>
                <a:spcPts val="3900"/>
              </a:lnSpc>
              <a:defRPr spc="15" sz="3900">
                <a:solidFill>
                  <a:srgbClr val="18182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•</a:t>
            </a:r>
          </a:p>
        </p:txBody>
      </p:sp>
      <p:sp>
        <p:nvSpPr>
          <p:cNvPr id="95" name="object 10"/>
          <p:cNvSpPr txBox="1"/>
          <p:nvPr/>
        </p:nvSpPr>
        <p:spPr>
          <a:xfrm>
            <a:off x="18394004" y="6621916"/>
            <a:ext cx="212726" cy="5425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15" sz="3900">
                <a:solidFill>
                  <a:srgbClr val="1818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•</a:t>
            </a:r>
          </a:p>
        </p:txBody>
      </p:sp>
      <p:sp>
        <p:nvSpPr>
          <p:cNvPr id="96" name="object 11"/>
          <p:cNvSpPr txBox="1"/>
          <p:nvPr/>
        </p:nvSpPr>
        <p:spPr>
          <a:xfrm>
            <a:off x="18435953" y="7013793"/>
            <a:ext cx="212726" cy="542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15" sz="3900">
                <a:solidFill>
                  <a:srgbClr val="181826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06788" y="2729221"/>
            <a:ext cx="4208152" cy="5248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40766" y="5206450"/>
            <a:ext cx="852815" cy="2659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875329" y="2715225"/>
            <a:ext cx="4208152" cy="4254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875329" y="7123855"/>
            <a:ext cx="4208152" cy="85373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object 8"/>
          <p:cNvSpPr txBox="1"/>
          <p:nvPr/>
        </p:nvSpPr>
        <p:spPr>
          <a:xfrm>
            <a:off x="9502736" y="8258772"/>
            <a:ext cx="3408047" cy="640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2600"/>
              </a:lnSpc>
              <a:spcBef>
                <a:spcPts val="100"/>
              </a:spcBef>
              <a:defRPr b="1" spc="-75" sz="22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Old</a:t>
            </a:r>
            <a:r>
              <a:rPr spc="-140"/>
              <a:t> </a:t>
            </a:r>
            <a:r>
              <a:rPr spc="-70"/>
              <a:t>Standard:</a:t>
            </a:r>
            <a:r>
              <a:rPr spc="-185"/>
              <a:t> </a:t>
            </a:r>
            <a:r>
              <a:rPr spc="-95"/>
              <a:t>Color</a:t>
            </a:r>
            <a:r>
              <a:t> </a:t>
            </a:r>
            <a:r>
              <a:rPr spc="-19"/>
              <a:t>Code</a:t>
            </a:r>
          </a:p>
          <a:p>
            <a:pPr indent="22225">
              <a:lnSpc>
                <a:spcPts val="2500"/>
              </a:lnSpc>
              <a:defRPr sz="21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(Technical</a:t>
            </a:r>
            <a:r>
              <a:rPr spc="135"/>
              <a:t> </a:t>
            </a:r>
            <a:r>
              <a:t>&amp;</a:t>
            </a:r>
            <a:r>
              <a:rPr spc="85"/>
              <a:t> </a:t>
            </a:r>
            <a:r>
              <a:rPr spc="45"/>
              <a:t>Conformitive)</a:t>
            </a:r>
          </a:p>
        </p:txBody>
      </p:sp>
      <p:sp>
        <p:nvSpPr>
          <p:cNvPr id="103" name="object 9"/>
          <p:cNvSpPr txBox="1"/>
          <p:nvPr/>
        </p:nvSpPr>
        <p:spPr>
          <a:xfrm>
            <a:off x="14869869" y="8281023"/>
            <a:ext cx="3188971" cy="630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1429" marR="5080" indent="635">
              <a:lnSpc>
                <a:spcPts val="2500"/>
              </a:lnSpc>
              <a:spcBef>
                <a:spcPts val="100"/>
              </a:spcBef>
              <a:defRPr spc="95" sz="2100"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New</a:t>
            </a:r>
            <a:r>
              <a:rPr spc="-155"/>
              <a:t> </a:t>
            </a:r>
            <a:r>
              <a:rPr spc="55"/>
              <a:t>Standard:</a:t>
            </a:r>
            <a:r>
              <a:rPr spc="-85"/>
              <a:t> </a:t>
            </a:r>
            <a:r>
              <a:rPr spc="55"/>
              <a:t>A</a:t>
            </a:r>
            <a:r>
              <a:rPr spc="-180"/>
              <a:t> </a:t>
            </a:r>
            <a:r>
              <a:rPr spc="80"/>
              <a:t>Human </a:t>
            </a:r>
            <a:r>
              <a:rPr spc="50"/>
              <a:t>(Organic</a:t>
            </a:r>
            <a:r>
              <a:rPr spc="-30"/>
              <a:t> </a:t>
            </a:r>
            <a:r>
              <a:rPr spc="85" sz="2200"/>
              <a:t>&amp;</a:t>
            </a:r>
            <a:r>
              <a:rPr spc="-145" sz="2200"/>
              <a:t> </a:t>
            </a:r>
            <a:r>
              <a:rPr spc="40"/>
              <a:t>Unique)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06979" y="3443001"/>
            <a:ext cx="1384077" cy="10356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78241" y="1119720"/>
            <a:ext cx="4306016" cy="44786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79021" y="6899926"/>
            <a:ext cx="6137471" cy="3470922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object 5"/>
          <p:cNvSpPr/>
          <p:nvPr/>
        </p:nvSpPr>
        <p:spPr>
          <a:xfrm flipV="1">
            <a:off x="10226788" y="5766275"/>
            <a:ext cx="1" cy="3946775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object 6"/>
          <p:cNvSpPr/>
          <p:nvPr/>
        </p:nvSpPr>
        <p:spPr>
          <a:xfrm flipV="1">
            <a:off x="10247758" y="923780"/>
            <a:ext cx="1" cy="4002758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object 7"/>
          <p:cNvSpPr/>
          <p:nvPr/>
        </p:nvSpPr>
        <p:spPr>
          <a:xfrm flipV="1">
            <a:off x="10793000" y="6703985"/>
            <a:ext cx="1" cy="109166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object 8"/>
          <p:cNvSpPr/>
          <p:nvPr/>
        </p:nvSpPr>
        <p:spPr>
          <a:xfrm flipV="1">
            <a:off x="10827953" y="1861490"/>
            <a:ext cx="1" cy="1581509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object 9"/>
          <p:cNvSpPr/>
          <p:nvPr/>
        </p:nvSpPr>
        <p:spPr>
          <a:xfrm flipV="1">
            <a:off x="12281931" y="1959459"/>
            <a:ext cx="1" cy="1497536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object 10"/>
          <p:cNvSpPr/>
          <p:nvPr/>
        </p:nvSpPr>
        <p:spPr>
          <a:xfrm flipV="1">
            <a:off x="16923483" y="6885929"/>
            <a:ext cx="1" cy="2001379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object 11"/>
          <p:cNvSpPr/>
          <p:nvPr/>
        </p:nvSpPr>
        <p:spPr>
          <a:xfrm flipV="1">
            <a:off x="17091248" y="2057429"/>
            <a:ext cx="1" cy="1903410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object 12"/>
          <p:cNvSpPr/>
          <p:nvPr/>
        </p:nvSpPr>
        <p:spPr>
          <a:xfrm flipV="1">
            <a:off x="17231055" y="6787959"/>
            <a:ext cx="1" cy="2421249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object 13"/>
          <p:cNvSpPr/>
          <p:nvPr/>
        </p:nvSpPr>
        <p:spPr>
          <a:xfrm flipV="1">
            <a:off x="17398821" y="1959459"/>
            <a:ext cx="1" cy="2463235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object 14"/>
          <p:cNvSpPr/>
          <p:nvPr/>
        </p:nvSpPr>
        <p:spPr>
          <a:xfrm flipV="1">
            <a:off x="17790278" y="5794267"/>
            <a:ext cx="1" cy="3932780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object 15"/>
          <p:cNvSpPr/>
          <p:nvPr/>
        </p:nvSpPr>
        <p:spPr>
          <a:xfrm flipV="1">
            <a:off x="17972025" y="937776"/>
            <a:ext cx="1" cy="4002757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9" name="object 16"/>
          <p:cNvSpPr/>
          <p:nvPr/>
        </p:nvSpPr>
        <p:spPr>
          <a:xfrm>
            <a:off x="10806982" y="1917471"/>
            <a:ext cx="1971261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0" name="object 17"/>
          <p:cNvSpPr/>
          <p:nvPr/>
        </p:nvSpPr>
        <p:spPr>
          <a:xfrm>
            <a:off x="12191058" y="3429003"/>
            <a:ext cx="587185" cy="1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1" name="object 18"/>
          <p:cNvSpPr/>
          <p:nvPr/>
        </p:nvSpPr>
        <p:spPr>
          <a:xfrm>
            <a:off x="17084259" y="4394703"/>
            <a:ext cx="279613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2" name="object 19"/>
          <p:cNvSpPr/>
          <p:nvPr/>
        </p:nvSpPr>
        <p:spPr>
          <a:xfrm>
            <a:off x="12191058" y="4436690"/>
            <a:ext cx="587185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object 20"/>
          <p:cNvSpPr/>
          <p:nvPr/>
        </p:nvSpPr>
        <p:spPr>
          <a:xfrm>
            <a:off x="10121934" y="4982519"/>
            <a:ext cx="2656309" cy="1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object 21"/>
          <p:cNvSpPr/>
          <p:nvPr/>
        </p:nvSpPr>
        <p:spPr>
          <a:xfrm>
            <a:off x="10779021" y="6759967"/>
            <a:ext cx="6542908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object 22"/>
          <p:cNvSpPr/>
          <p:nvPr/>
        </p:nvSpPr>
        <p:spPr>
          <a:xfrm>
            <a:off x="16916493" y="9181214"/>
            <a:ext cx="279613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6" name="object 23"/>
          <p:cNvSpPr/>
          <p:nvPr/>
        </p:nvSpPr>
        <p:spPr>
          <a:xfrm>
            <a:off x="16916492" y="9706051"/>
            <a:ext cx="866798" cy="1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object 24"/>
          <p:cNvSpPr/>
          <p:nvPr/>
        </p:nvSpPr>
        <p:spPr>
          <a:xfrm>
            <a:off x="10121934" y="9769033"/>
            <a:ext cx="657087" cy="1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object 25"/>
          <p:cNvSpPr txBox="1"/>
          <p:nvPr/>
        </p:nvSpPr>
        <p:spPr>
          <a:xfrm>
            <a:off x="10142090" y="677584"/>
            <a:ext cx="796925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tabLst>
                <a:tab pos="7950200" algn="l"/>
              </a:tabLst>
              <a:defRPr i="1" spc="-25" sz="1500">
                <a:solidFill>
                  <a:srgbClr val="080808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.,</a:t>
            </a:r>
            <a:r>
              <a:rPr spc="0" u="sng">
                <a:uFill>
                  <a:solidFill>
                    <a:srgbClr val="070707"/>
                  </a:solidFill>
                </a:uFill>
              </a:rPr>
              <a:t>	</a:t>
            </a:r>
          </a:p>
        </p:txBody>
      </p:sp>
      <p:sp>
        <p:nvSpPr>
          <p:cNvPr id="129" name="object 29"/>
          <p:cNvSpPr txBox="1"/>
          <p:nvPr/>
        </p:nvSpPr>
        <p:spPr>
          <a:xfrm>
            <a:off x="17286757" y="5586873"/>
            <a:ext cx="76201" cy="185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-50" sz="1300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</a:t>
            </a:r>
          </a:p>
        </p:txBody>
      </p:sp>
      <p:sp>
        <p:nvSpPr>
          <p:cNvPr id="130" name="object 30"/>
          <p:cNvSpPr/>
          <p:nvPr/>
        </p:nvSpPr>
        <p:spPr>
          <a:xfrm>
            <a:off x="10476262" y="5836703"/>
            <a:ext cx="7356903" cy="1"/>
          </a:xfrm>
          <a:prstGeom prst="line">
            <a:avLst/>
          </a:prstGeom>
          <a:ln w="30757">
            <a:solidFill>
              <a:srgbClr val="070707"/>
            </a:solidFill>
            <a:prstDash val="dash"/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object 31"/>
          <p:cNvSpPr txBox="1"/>
          <p:nvPr/>
        </p:nvSpPr>
        <p:spPr>
          <a:xfrm>
            <a:off x="17604620" y="9771573"/>
            <a:ext cx="12890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spcBef>
                <a:spcPts val="100"/>
              </a:spcBef>
              <a:defRPr spc="484" sz="700">
                <a:solidFill>
                  <a:srgbClr val="62626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87173" y="1063737"/>
            <a:ext cx="2586406" cy="839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9988" y="1973453"/>
            <a:ext cx="699029" cy="811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84455" y="3401012"/>
            <a:ext cx="1663689" cy="18614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924649" y="2015443"/>
            <a:ext cx="1356116" cy="13995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object 6" descr="object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190276" y="4114791"/>
            <a:ext cx="587185" cy="153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object 7" descr="object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310280" y="5318416"/>
            <a:ext cx="3313396" cy="461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object 8" descr="object 8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4826392" y="5192455"/>
            <a:ext cx="3026794" cy="405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object 9" descr="object 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057076" y="5920230"/>
            <a:ext cx="3383299" cy="895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object 10" descr="object 10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191444" y="8313486"/>
            <a:ext cx="1405048" cy="1063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object 11" descr="object 1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001928" y="6913920"/>
            <a:ext cx="671068" cy="7977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object 12" descr="object 12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2932025" y="9041259"/>
            <a:ext cx="503301" cy="1399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object 13" descr="object 13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3882704" y="6927915"/>
            <a:ext cx="1356116" cy="1413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object 14" descr="object 14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6385232" y="3331033"/>
            <a:ext cx="1132427" cy="1105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object 15" descr="object 15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5462510" y="6927915"/>
            <a:ext cx="657087" cy="783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object 16" descr="object 16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4064451" y="8747352"/>
            <a:ext cx="209709" cy="4338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object 17" descr="object 17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4623681" y="8453442"/>
            <a:ext cx="265631" cy="489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object 18" descr="object 18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16385232" y="8243507"/>
            <a:ext cx="1132427" cy="110565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object 20"/>
          <p:cNvSpPr/>
          <p:nvPr/>
        </p:nvSpPr>
        <p:spPr>
          <a:xfrm flipV="1">
            <a:off x="10611253" y="853803"/>
            <a:ext cx="1" cy="4058739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object 21"/>
          <p:cNvSpPr/>
          <p:nvPr/>
        </p:nvSpPr>
        <p:spPr>
          <a:xfrm flipV="1">
            <a:off x="10618244" y="5766275"/>
            <a:ext cx="1" cy="4058740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object 22"/>
          <p:cNvSpPr/>
          <p:nvPr/>
        </p:nvSpPr>
        <p:spPr>
          <a:xfrm flipV="1">
            <a:off x="11198438" y="1805507"/>
            <a:ext cx="1" cy="1987383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object 23"/>
          <p:cNvSpPr/>
          <p:nvPr/>
        </p:nvSpPr>
        <p:spPr>
          <a:xfrm flipV="1">
            <a:off x="11205427" y="6717980"/>
            <a:ext cx="1" cy="1595506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object 24"/>
          <p:cNvSpPr/>
          <p:nvPr/>
        </p:nvSpPr>
        <p:spPr>
          <a:xfrm flipV="1">
            <a:off x="12666398" y="1903477"/>
            <a:ext cx="1" cy="1497535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object 25"/>
          <p:cNvSpPr/>
          <p:nvPr/>
        </p:nvSpPr>
        <p:spPr>
          <a:xfrm flipV="1">
            <a:off x="12673387" y="6815949"/>
            <a:ext cx="1" cy="1511532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object 26"/>
          <p:cNvSpPr/>
          <p:nvPr/>
        </p:nvSpPr>
        <p:spPr>
          <a:xfrm flipV="1">
            <a:off x="13022902" y="2785203"/>
            <a:ext cx="1" cy="1455549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object 27"/>
          <p:cNvSpPr/>
          <p:nvPr/>
        </p:nvSpPr>
        <p:spPr>
          <a:xfrm flipV="1">
            <a:off x="13029893" y="7347784"/>
            <a:ext cx="1" cy="1693474"/>
          </a:xfrm>
          <a:prstGeom prst="line">
            <a:avLst/>
          </a:prstGeom>
          <a:ln w="1398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object 28"/>
          <p:cNvSpPr/>
          <p:nvPr/>
        </p:nvSpPr>
        <p:spPr>
          <a:xfrm flipV="1">
            <a:off x="13162708" y="3219068"/>
            <a:ext cx="1" cy="1021684"/>
          </a:xfrm>
          <a:prstGeom prst="line">
            <a:avLst/>
          </a:prstGeom>
          <a:ln w="3495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9" name="object 29"/>
          <p:cNvSpPr/>
          <p:nvPr/>
        </p:nvSpPr>
        <p:spPr>
          <a:xfrm flipV="1">
            <a:off x="13169698" y="8131540"/>
            <a:ext cx="1" cy="909719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object 30"/>
          <p:cNvSpPr/>
          <p:nvPr/>
        </p:nvSpPr>
        <p:spPr>
          <a:xfrm flipV="1">
            <a:off x="13365427" y="2785203"/>
            <a:ext cx="1" cy="1385570"/>
          </a:xfrm>
          <a:prstGeom prst="line">
            <a:avLst/>
          </a:prstGeom>
          <a:ln w="1398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1" name="object 31"/>
          <p:cNvSpPr/>
          <p:nvPr/>
        </p:nvSpPr>
        <p:spPr>
          <a:xfrm flipV="1">
            <a:off x="13372416" y="7711671"/>
            <a:ext cx="1" cy="1329587"/>
          </a:xfrm>
          <a:prstGeom prst="line">
            <a:avLst/>
          </a:prstGeom>
          <a:ln w="1398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object 32"/>
          <p:cNvSpPr/>
          <p:nvPr/>
        </p:nvSpPr>
        <p:spPr>
          <a:xfrm flipV="1">
            <a:off x="13407369" y="9545101"/>
            <a:ext cx="1" cy="377884"/>
          </a:xfrm>
          <a:prstGeom prst="line">
            <a:avLst/>
          </a:prstGeom>
          <a:ln w="3495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object 33"/>
          <p:cNvSpPr/>
          <p:nvPr/>
        </p:nvSpPr>
        <p:spPr>
          <a:xfrm flipV="1">
            <a:off x="13568145" y="9727045"/>
            <a:ext cx="1" cy="237927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object 34"/>
          <p:cNvSpPr/>
          <p:nvPr/>
        </p:nvSpPr>
        <p:spPr>
          <a:xfrm flipV="1">
            <a:off x="14218242" y="3415007"/>
            <a:ext cx="1" cy="699784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object 35"/>
          <p:cNvSpPr/>
          <p:nvPr/>
        </p:nvSpPr>
        <p:spPr>
          <a:xfrm flipV="1">
            <a:off x="14232222" y="8341476"/>
            <a:ext cx="1" cy="405874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object 36"/>
          <p:cNvSpPr/>
          <p:nvPr/>
        </p:nvSpPr>
        <p:spPr>
          <a:xfrm flipV="1">
            <a:off x="14721543" y="3415007"/>
            <a:ext cx="1" cy="699784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object 37"/>
          <p:cNvSpPr/>
          <p:nvPr/>
        </p:nvSpPr>
        <p:spPr>
          <a:xfrm flipV="1">
            <a:off x="15763095" y="7711671"/>
            <a:ext cx="1" cy="1399566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object 38"/>
          <p:cNvSpPr/>
          <p:nvPr/>
        </p:nvSpPr>
        <p:spPr>
          <a:xfrm flipV="1">
            <a:off x="15965813" y="8131540"/>
            <a:ext cx="1" cy="1035680"/>
          </a:xfrm>
          <a:prstGeom prst="line">
            <a:avLst/>
          </a:prstGeom>
          <a:ln w="3495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9" name="object 39"/>
          <p:cNvSpPr/>
          <p:nvPr/>
        </p:nvSpPr>
        <p:spPr>
          <a:xfrm flipV="1">
            <a:off x="16098628" y="7333788"/>
            <a:ext cx="1" cy="1833432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0" name="object 40"/>
          <p:cNvSpPr/>
          <p:nvPr/>
        </p:nvSpPr>
        <p:spPr>
          <a:xfrm flipV="1">
            <a:off x="16427172" y="1903477"/>
            <a:ext cx="1" cy="1427558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object 41"/>
          <p:cNvSpPr/>
          <p:nvPr/>
        </p:nvSpPr>
        <p:spPr>
          <a:xfrm flipV="1">
            <a:off x="16434162" y="6815949"/>
            <a:ext cx="1" cy="1427557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object 42"/>
          <p:cNvSpPr/>
          <p:nvPr/>
        </p:nvSpPr>
        <p:spPr>
          <a:xfrm flipV="1">
            <a:off x="17517656" y="2001446"/>
            <a:ext cx="1" cy="1931400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object 43"/>
          <p:cNvSpPr/>
          <p:nvPr/>
        </p:nvSpPr>
        <p:spPr>
          <a:xfrm flipV="1">
            <a:off x="17524646" y="6913919"/>
            <a:ext cx="1" cy="2071357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object 44"/>
          <p:cNvSpPr/>
          <p:nvPr/>
        </p:nvSpPr>
        <p:spPr>
          <a:xfrm flipV="1">
            <a:off x="17839210" y="1903476"/>
            <a:ext cx="1" cy="2491227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object 45"/>
          <p:cNvSpPr/>
          <p:nvPr/>
        </p:nvSpPr>
        <p:spPr>
          <a:xfrm flipV="1">
            <a:off x="17839210" y="6815949"/>
            <a:ext cx="1" cy="2491226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6" name="object 46"/>
          <p:cNvSpPr/>
          <p:nvPr/>
        </p:nvSpPr>
        <p:spPr>
          <a:xfrm flipV="1">
            <a:off x="18412414" y="867798"/>
            <a:ext cx="1" cy="4058739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object 47"/>
          <p:cNvSpPr/>
          <p:nvPr/>
        </p:nvSpPr>
        <p:spPr>
          <a:xfrm flipV="1">
            <a:off x="18419404" y="5780272"/>
            <a:ext cx="1" cy="4058739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object 48"/>
          <p:cNvSpPr/>
          <p:nvPr/>
        </p:nvSpPr>
        <p:spPr>
          <a:xfrm>
            <a:off x="11184456" y="1861490"/>
            <a:ext cx="3802716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object 49"/>
          <p:cNvSpPr/>
          <p:nvPr/>
        </p:nvSpPr>
        <p:spPr>
          <a:xfrm>
            <a:off x="13043873" y="3072114"/>
            <a:ext cx="405437" cy="1"/>
          </a:xfrm>
          <a:prstGeom prst="line">
            <a:avLst/>
          </a:prstGeom>
          <a:ln w="1398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object 50"/>
          <p:cNvSpPr/>
          <p:nvPr/>
        </p:nvSpPr>
        <p:spPr>
          <a:xfrm>
            <a:off x="15280763" y="3366022"/>
            <a:ext cx="1104466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1" name="object 51"/>
          <p:cNvSpPr/>
          <p:nvPr/>
        </p:nvSpPr>
        <p:spPr>
          <a:xfrm>
            <a:off x="13365427" y="3387016"/>
            <a:ext cx="629127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2" name="object 52"/>
          <p:cNvSpPr/>
          <p:nvPr/>
        </p:nvSpPr>
        <p:spPr>
          <a:xfrm>
            <a:off x="12582514" y="3394012"/>
            <a:ext cx="475340" cy="1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object 53"/>
          <p:cNvSpPr/>
          <p:nvPr/>
        </p:nvSpPr>
        <p:spPr>
          <a:xfrm>
            <a:off x="12932029" y="4177770"/>
            <a:ext cx="517282" cy="1"/>
          </a:xfrm>
          <a:prstGeom prst="line">
            <a:avLst/>
          </a:prstGeom>
          <a:ln w="3495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4" name="object 54"/>
          <p:cNvSpPr/>
          <p:nvPr/>
        </p:nvSpPr>
        <p:spPr>
          <a:xfrm>
            <a:off x="17517656" y="4373709"/>
            <a:ext cx="279613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object 55"/>
          <p:cNvSpPr/>
          <p:nvPr/>
        </p:nvSpPr>
        <p:spPr>
          <a:xfrm>
            <a:off x="10541351" y="4982519"/>
            <a:ext cx="643108" cy="1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object 56"/>
          <p:cNvSpPr/>
          <p:nvPr/>
        </p:nvSpPr>
        <p:spPr>
          <a:xfrm>
            <a:off x="11184456" y="6773964"/>
            <a:ext cx="4110289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object 57"/>
          <p:cNvSpPr/>
          <p:nvPr/>
        </p:nvSpPr>
        <p:spPr>
          <a:xfrm>
            <a:off x="13057854" y="7984587"/>
            <a:ext cx="405437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object 58"/>
          <p:cNvSpPr/>
          <p:nvPr/>
        </p:nvSpPr>
        <p:spPr>
          <a:xfrm>
            <a:off x="15686202" y="7998583"/>
            <a:ext cx="391458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object 59"/>
          <p:cNvSpPr/>
          <p:nvPr/>
        </p:nvSpPr>
        <p:spPr>
          <a:xfrm>
            <a:off x="15238823" y="8278496"/>
            <a:ext cx="1146408" cy="1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object 60"/>
          <p:cNvSpPr/>
          <p:nvPr/>
        </p:nvSpPr>
        <p:spPr>
          <a:xfrm>
            <a:off x="13365427" y="8299488"/>
            <a:ext cx="517282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1" name="object 61"/>
          <p:cNvSpPr/>
          <p:nvPr/>
        </p:nvSpPr>
        <p:spPr>
          <a:xfrm>
            <a:off x="12596494" y="8306486"/>
            <a:ext cx="461360" cy="1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2" name="object 62"/>
          <p:cNvSpPr/>
          <p:nvPr/>
        </p:nvSpPr>
        <p:spPr>
          <a:xfrm>
            <a:off x="15686202" y="9104238"/>
            <a:ext cx="503301" cy="1"/>
          </a:xfrm>
          <a:prstGeom prst="line">
            <a:avLst/>
          </a:prstGeom>
          <a:ln w="4198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object 63"/>
          <p:cNvSpPr/>
          <p:nvPr/>
        </p:nvSpPr>
        <p:spPr>
          <a:xfrm>
            <a:off x="14274164" y="9139228"/>
            <a:ext cx="489321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4" name="object 64"/>
          <p:cNvSpPr/>
          <p:nvPr/>
        </p:nvSpPr>
        <p:spPr>
          <a:xfrm>
            <a:off x="17517656" y="9286182"/>
            <a:ext cx="293593" cy="1"/>
          </a:xfrm>
          <a:prstGeom prst="line">
            <a:avLst/>
          </a:prstGeom>
          <a:ln w="2097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object 65"/>
          <p:cNvSpPr/>
          <p:nvPr/>
        </p:nvSpPr>
        <p:spPr>
          <a:xfrm>
            <a:off x="10541351" y="9860005"/>
            <a:ext cx="7871063" cy="1"/>
          </a:xfrm>
          <a:prstGeom prst="line">
            <a:avLst/>
          </a:prstGeom>
          <a:ln w="27991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6" name="object 66"/>
          <p:cNvSpPr txBox="1"/>
          <p:nvPr/>
        </p:nvSpPr>
        <p:spPr>
          <a:xfrm>
            <a:off x="10531481" y="566567"/>
            <a:ext cx="471170" cy="296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457200" algn="l"/>
              </a:tabLst>
              <a:defRPr spc="-25" sz="2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..,</a:t>
            </a:r>
            <a:r>
              <a:rPr spc="0" u="sng">
                <a:uFill>
                  <a:solidFill>
                    <a:srgbClr val="151515"/>
                  </a:solidFill>
                </a:uFill>
              </a:rPr>
              <a:t>	</a:t>
            </a:r>
          </a:p>
        </p:txBody>
      </p:sp>
      <p:sp>
        <p:nvSpPr>
          <p:cNvPr id="197" name="object 67"/>
          <p:cNvSpPr/>
          <p:nvPr/>
        </p:nvSpPr>
        <p:spPr>
          <a:xfrm>
            <a:off x="10933104" y="921182"/>
            <a:ext cx="7493162" cy="1"/>
          </a:xfrm>
          <a:prstGeom prst="line">
            <a:avLst/>
          </a:prstGeom>
          <a:ln w="30605">
            <a:solidFill>
              <a:srgbClr val="25252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8" name="object 73"/>
          <p:cNvSpPr txBox="1"/>
          <p:nvPr/>
        </p:nvSpPr>
        <p:spPr>
          <a:xfrm>
            <a:off x="10531481" y="5486041"/>
            <a:ext cx="471170" cy="296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457200" algn="l"/>
              </a:tabLst>
              <a:defRPr spc="-25" sz="2100">
                <a:solidFill>
                  <a:srgbClr val="16161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..,</a:t>
            </a:r>
            <a:r>
              <a:rPr spc="0" u="sng">
                <a:uFill>
                  <a:solidFill>
                    <a:srgbClr val="151515"/>
                  </a:solidFill>
                </a:uFill>
              </a:rPr>
              <a:t>	</a:t>
            </a:r>
          </a:p>
        </p:txBody>
      </p:sp>
      <p:grpSp>
        <p:nvGrpSpPr>
          <p:cNvPr id="201" name="object 74"/>
          <p:cNvGrpSpPr/>
          <p:nvPr/>
        </p:nvGrpSpPr>
        <p:grpSpPr>
          <a:xfrm>
            <a:off x="10933104" y="5639248"/>
            <a:ext cx="7374240" cy="201408"/>
            <a:chOff x="0" y="0"/>
            <a:chExt cx="7374239" cy="201407"/>
          </a:xfrm>
        </p:grpSpPr>
        <p:sp>
          <p:nvSpPr>
            <p:cNvPr id="199" name="object 75"/>
            <p:cNvSpPr/>
            <p:nvPr/>
          </p:nvSpPr>
          <p:spPr>
            <a:xfrm>
              <a:off x="0" y="201407"/>
              <a:ext cx="7374240" cy="1"/>
            </a:xfrm>
            <a:prstGeom prst="line">
              <a:avLst/>
            </a:prstGeom>
            <a:noFill/>
            <a:ln w="30605" cap="flat">
              <a:solidFill>
                <a:srgbClr val="25252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0" name="object 76"/>
            <p:cNvSpPr/>
            <p:nvPr/>
          </p:nvSpPr>
          <p:spPr>
            <a:xfrm>
              <a:off x="7245113" y="0"/>
              <a:ext cx="13980" cy="157524"/>
            </a:xfrm>
            <a:prstGeom prst="rect">
              <a:avLst/>
            </a:prstGeom>
            <a:solidFill>
              <a:srgbClr val="E1E1E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02" name="object 77"/>
          <p:cNvSpPr txBox="1"/>
          <p:nvPr/>
        </p:nvSpPr>
        <p:spPr>
          <a:xfrm>
            <a:off x="18165517" y="5645084"/>
            <a:ext cx="203835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defRPr spc="285" sz="900">
                <a:solidFill>
                  <a:srgbClr val="CACACA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,</a:t>
            </a:r>
            <a:r>
              <a:rPr>
                <a:solidFill>
                  <a:srgbClr val="161616"/>
                </a:solidFill>
              </a:rPr>
              <a:t>_</a:t>
            </a:r>
          </a:p>
        </p:txBody>
      </p:sp>
      <p:sp>
        <p:nvSpPr>
          <p:cNvPr id="203" name="object 78"/>
          <p:cNvSpPr txBox="1"/>
          <p:nvPr/>
        </p:nvSpPr>
        <p:spPr>
          <a:xfrm>
            <a:off x="16023524" y="5484447"/>
            <a:ext cx="1381126" cy="3421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spcBef>
                <a:spcPts val="100"/>
              </a:spcBef>
              <a:tabLst>
                <a:tab pos="990600" algn="l"/>
                <a:tab pos="1282700" algn="l"/>
              </a:tabLst>
              <a:defRPr spc="685" sz="2500">
                <a:solidFill>
                  <a:srgbClr val="26262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-</a:t>
            </a:r>
            <a:r>
              <a:rPr spc="0"/>
              <a:t>	</a:t>
            </a:r>
            <a:r>
              <a:rPr spc="-25" sz="210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..</a:t>
            </a:r>
            <a:r>
              <a:rPr spc="0" sz="2100">
                <a:solidFill>
                  <a:srgbClr val="050505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spc="-50" sz="1800">
                <a:solidFill>
                  <a:srgbClr val="3B3B3B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54168" y="363953"/>
            <a:ext cx="2670289" cy="42966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object 3" descr="object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637655" y="279984"/>
            <a:ext cx="5466445" cy="43806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object 4" descr="object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26204" y="6046189"/>
            <a:ext cx="5773976" cy="4464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object 5" descr="object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315328" y="6102172"/>
            <a:ext cx="3788772" cy="43386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object 2" descr="object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56108" y="1329654"/>
            <a:ext cx="11547991" cy="9950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73;p36" descr="Google Shape;273;p36"/>
          <p:cNvPicPr>
            <a:picLocks noChangeAspect="1"/>
          </p:cNvPicPr>
          <p:nvPr/>
        </p:nvPicPr>
        <p:blipFill>
          <a:blip r:embed="rId2">
            <a:extLst/>
          </a:blip>
          <a:srcRect l="0" t="0" r="2314" b="0"/>
          <a:stretch>
            <a:fillRect/>
          </a:stretch>
        </p:blipFill>
        <p:spPr>
          <a:xfrm>
            <a:off x="3368034" y="1889187"/>
            <a:ext cx="13658885" cy="7250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